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</p:sldMasterIdLst>
  <p:sldIdLst>
    <p:sldId id="256" r:id="rId2"/>
    <p:sldId id="273" r:id="rId3"/>
    <p:sldId id="263" r:id="rId4"/>
    <p:sldId id="264" r:id="rId5"/>
    <p:sldId id="286" r:id="rId6"/>
    <p:sldId id="287" r:id="rId7"/>
    <p:sldId id="288" r:id="rId8"/>
    <p:sldId id="289" r:id="rId9"/>
    <p:sldId id="290" r:id="rId10"/>
    <p:sldId id="291" r:id="rId11"/>
    <p:sldId id="292" r:id="rId12"/>
    <p:sldId id="293" r:id="rId13"/>
    <p:sldId id="294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78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4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713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5339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567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33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969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917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3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3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375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58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3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38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88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060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0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0533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5517" y="1415902"/>
            <a:ext cx="10873564" cy="2541182"/>
          </a:xfrm>
        </p:spPr>
        <p:txBody>
          <a:bodyPr/>
          <a:lstStyle/>
          <a:p>
            <a:pPr algn="ctr"/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我若住在主</a:t>
            </a:r>
            <a:br>
              <a:rPr lang="en-PH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4500" b="1" dirty="0">
                <a:latin typeface="Candara" panose="020E0502030303020204" pitchFamily="34" charset="0"/>
                <a:ea typeface="DFKai-SB" panose="03000509000000000000" pitchFamily="65" charset="-120"/>
              </a:rPr>
              <a:t>Abide in him</a:t>
            </a:r>
            <a:br>
              <a:rPr lang="en-PH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sz="4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916881"/>
            <a:ext cx="8915400" cy="531627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我若住在主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tiam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Chu,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我若住在主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Goa </a:t>
            </a:r>
            <a:r>
              <a:rPr lang="en-PH" sz="3500" b="1" dirty="0" err="1">
                <a:latin typeface="Candara" panose="020E0502030303020204" pitchFamily="34" charset="0"/>
              </a:rPr>
              <a:t>na</a:t>
            </a:r>
            <a:r>
              <a:rPr lang="zh-TW" altLang="en-US" sz="3500" b="1" dirty="0">
                <a:latin typeface="Candara" panose="020E0502030303020204" pitchFamily="34" charset="0"/>
              </a:rPr>
              <a:t> </a:t>
            </a:r>
            <a:r>
              <a:rPr lang="en-PH" sz="3500" b="1" dirty="0"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</a:rPr>
              <a:t>tiam</a:t>
            </a:r>
            <a:r>
              <a:rPr lang="en-PH" sz="3500" b="1" dirty="0">
                <a:latin typeface="Candara" panose="020E0502030303020204" pitchFamily="34" charset="0"/>
              </a:rPr>
              <a:t>-</a:t>
            </a:r>
            <a:r>
              <a:rPr lang="zh-TW" altLang="en-US" sz="3500" b="1" dirty="0"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</a:rPr>
              <a:t>ti</a:t>
            </a:r>
            <a:r>
              <a:rPr lang="en-PH" sz="3500" b="1" dirty="0">
                <a:latin typeface="Candara" panose="020E0502030303020204" pitchFamily="34" charset="0"/>
              </a:rPr>
              <a:t> Chu,</a:t>
            </a: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84445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1532" y="850605"/>
            <a:ext cx="8915400" cy="515679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果子就愈豐盛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-chi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chiu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hong-seng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果子愈豐盛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chi</a:t>
            </a:r>
            <a:r>
              <a:rPr lang="en-US" sz="3500" b="1" dirty="0"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latin typeface="Candara" panose="020E0502030303020204" pitchFamily="34" charset="0"/>
              </a:rPr>
              <a:t>na</a:t>
            </a:r>
            <a:r>
              <a:rPr lang="en-US" sz="3500" b="1" dirty="0"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latin typeface="Candara" panose="020E0502030303020204" pitchFamily="34" charset="0"/>
              </a:rPr>
              <a:t>hong-seng</a:t>
            </a:r>
            <a:endParaRPr lang="en-US" sz="3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04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5684" y="980440"/>
            <a:ext cx="9420631" cy="528319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我若住在主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Goa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tiam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Chu,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我若住在主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Goa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tiam-ti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Chu,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95639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8701" y="1234440"/>
            <a:ext cx="9420631" cy="525779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果子就愈豐盛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-chi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chiu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hong-seng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果子愈豐盛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-chi</a:t>
            </a:r>
            <a:r>
              <a:rPr 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latin typeface="Candara" panose="020E0502030303020204" pitchFamily="34" charset="0"/>
              </a:rPr>
              <a:t>na</a:t>
            </a:r>
            <a:r>
              <a:rPr 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latin typeface="Candara" panose="020E0502030303020204" pitchFamily="34" charset="0"/>
              </a:rPr>
              <a:t>hong-seng</a:t>
            </a:r>
            <a:r>
              <a:rPr lang="en-US" sz="3500" b="1" dirty="0">
                <a:latin typeface="Candara" panose="020E0502030303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27571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1023561"/>
            <a:ext cx="8915400" cy="531627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我若住在主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tiam-ti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Chu,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 我若住在主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</a:rPr>
              <a:t>                           </a:t>
            </a:r>
            <a:r>
              <a:rPr lang="en-PH" sz="3500" b="1" dirty="0">
                <a:latin typeface="Candara" panose="020E0502030303020204" pitchFamily="34" charset="0"/>
              </a:rPr>
              <a:t>Goa </a:t>
            </a:r>
            <a:r>
              <a:rPr lang="en-PH" sz="3500" b="1" dirty="0" err="1">
                <a:latin typeface="Candara" panose="020E0502030303020204" pitchFamily="34" charset="0"/>
              </a:rPr>
              <a:t>na</a:t>
            </a:r>
            <a:r>
              <a:rPr lang="en-PH" sz="3500" b="1" dirty="0"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</a:rPr>
              <a:t>tiam-ti</a:t>
            </a:r>
            <a:r>
              <a:rPr lang="en-PH" sz="3500" b="1" dirty="0">
                <a:latin typeface="Candara" panose="020E0502030303020204" pitchFamily="34" charset="0"/>
              </a:rPr>
              <a:t> Chu,</a:t>
            </a: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7349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7212" y="850605"/>
            <a:ext cx="8915400" cy="515679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生命就愈豐盛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Seng-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beng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chiu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hong-seng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生命愈豐盛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Seng-</a:t>
            </a:r>
            <a:r>
              <a:rPr lang="en-US" sz="3500" b="1" dirty="0" err="1">
                <a:latin typeface="Candara" panose="020E0502030303020204" pitchFamily="34" charset="0"/>
              </a:rPr>
              <a:t>beng</a:t>
            </a:r>
            <a:r>
              <a:rPr 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latin typeface="Candara" panose="020E0502030303020204" pitchFamily="34" charset="0"/>
              </a:rPr>
              <a:t>na</a:t>
            </a:r>
            <a:r>
              <a:rPr 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latin typeface="Candara" panose="020E0502030303020204" pitchFamily="34" charset="0"/>
              </a:rPr>
              <a:t>hong-seng</a:t>
            </a:r>
            <a:endParaRPr lang="en-US" sz="3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9519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5684" y="1026160"/>
            <a:ext cx="9420631" cy="528319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我若住在主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tiam-ti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Chu,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我若住在主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tiam-ti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Chu,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5001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0141" y="1036320"/>
            <a:ext cx="9420631" cy="525779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生命就愈豐盛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Seng-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beng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chiu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hong-seng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生命愈豐盛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Seng-</a:t>
            </a:r>
            <a:r>
              <a:rPr lang="en-US" sz="3500" b="1" dirty="0" err="1">
                <a:latin typeface="Candara" panose="020E0502030303020204" pitchFamily="34" charset="0"/>
              </a:rPr>
              <a:t>beng</a:t>
            </a:r>
            <a:r>
              <a:rPr 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latin typeface="Candara" panose="020E0502030303020204" pitchFamily="34" charset="0"/>
              </a:rPr>
              <a:t>na</a:t>
            </a:r>
            <a:r>
              <a:rPr 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latin typeface="Candara" panose="020E0502030303020204" pitchFamily="34" charset="0"/>
              </a:rPr>
              <a:t>hong-seng</a:t>
            </a:r>
            <a:r>
              <a:rPr lang="en-US" sz="3500" b="1" dirty="0">
                <a:latin typeface="Candara" panose="020E0502030303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03473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1023561"/>
            <a:ext cx="8915400" cy="531627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我若住在主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tiam-ti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Chu,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我若住在主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Goa </a:t>
            </a:r>
            <a:r>
              <a:rPr lang="en-PH" sz="3500" b="1" dirty="0" err="1">
                <a:latin typeface="Candara" panose="020E0502030303020204" pitchFamily="34" charset="0"/>
              </a:rPr>
              <a:t>na</a:t>
            </a:r>
            <a:r>
              <a:rPr lang="en-PH" sz="3500" b="1" dirty="0"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</a:rPr>
              <a:t>tiam-ti</a:t>
            </a:r>
            <a:r>
              <a:rPr lang="en-PH" sz="3500" b="1" dirty="0">
                <a:latin typeface="Candara" panose="020E0502030303020204" pitchFamily="34" charset="0"/>
              </a:rPr>
              <a:t> Chu,</a:t>
            </a: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60333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0092" y="969689"/>
            <a:ext cx="8915400" cy="515679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能力就愈豐盛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L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-lek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chiu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hong-seng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能力愈豐盛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L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-lek</a:t>
            </a:r>
            <a:r>
              <a:rPr 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latin typeface="Candara" panose="020E0502030303020204" pitchFamily="34" charset="0"/>
              </a:rPr>
              <a:t>na</a:t>
            </a:r>
            <a:r>
              <a:rPr 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latin typeface="Candara" panose="020E0502030303020204" pitchFamily="34" charset="0"/>
              </a:rPr>
              <a:t>hong-seng</a:t>
            </a:r>
            <a:endParaRPr lang="en-US" sz="3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64749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6261" y="787400"/>
            <a:ext cx="9420631" cy="528319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我若住在主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Goa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tiam-ti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Chu,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我若住在主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tiam-ti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Chu,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36083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1101" y="1112520"/>
            <a:ext cx="9420631" cy="525779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能力就愈豐盛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Leng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-lek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chiu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hong-seng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能力愈豐盛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Leng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-lek</a:t>
            </a:r>
            <a:r>
              <a:rPr 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latin typeface="Candara" panose="020E0502030303020204" pitchFamily="34" charset="0"/>
              </a:rPr>
              <a:t>na</a:t>
            </a:r>
            <a:r>
              <a:rPr 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latin typeface="Candara" panose="020E0502030303020204" pitchFamily="34" charset="0"/>
              </a:rPr>
              <a:t>hong-seng</a:t>
            </a:r>
            <a:r>
              <a:rPr lang="en-US" sz="3500" b="1" dirty="0">
                <a:latin typeface="Candara" panose="020E0502030303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854427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1773</TotalTime>
  <Words>288</Words>
  <Application>Microsoft Office PowerPoint</Application>
  <PresentationFormat>Widescreen</PresentationFormat>
  <Paragraphs>49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DFKai-SB</vt:lpstr>
      <vt:lpstr>Arial</vt:lpstr>
      <vt:lpstr>Candara</vt:lpstr>
      <vt:lpstr>Tw Cen MT</vt:lpstr>
      <vt:lpstr>Circuit</vt:lpstr>
      <vt:lpstr>我若住在主 Abide in him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220</cp:revision>
  <dcterms:created xsi:type="dcterms:W3CDTF">2020-01-10T06:25:13Z</dcterms:created>
  <dcterms:modified xsi:type="dcterms:W3CDTF">2021-06-10T06:11:44Z</dcterms:modified>
</cp:coreProperties>
</file>